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GFS Didot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1" roundtripDataSignature="AMtx7mi4KfQR95lxMhAmD3Z8im7EDOcf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FSDidot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815bd56a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815bd56a4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1.png"/><Relationship Id="rId13" Type="http://schemas.openxmlformats.org/officeDocument/2006/relationships/image" Target="../media/image25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heoelkhoury.com/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12.png"/><Relationship Id="rId15" Type="http://schemas.openxmlformats.org/officeDocument/2006/relationships/image" Target="../media/image4.png"/><Relationship Id="rId1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17.png"/><Relationship Id="rId13" Type="http://schemas.openxmlformats.org/officeDocument/2006/relationships/image" Target="../media/image9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Relationship Id="rId5" Type="http://schemas.openxmlformats.org/officeDocument/2006/relationships/image" Target="../media/image28.png"/><Relationship Id="rId6" Type="http://schemas.openxmlformats.org/officeDocument/2006/relationships/image" Target="../media/image21.png"/><Relationship Id="rId7" Type="http://schemas.openxmlformats.org/officeDocument/2006/relationships/image" Target="../media/image1.png"/><Relationship Id="rId8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33.png"/><Relationship Id="rId1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presentation/d/1-YUZ9hIL4ev1P59l_13-HPEcRI-nAuR4/edit?usp=sharing&amp;ouid=109998999559716843655&amp;rtpof=true&amp;sd=true" TargetMode="External"/><Relationship Id="rId4" Type="http://schemas.openxmlformats.org/officeDocument/2006/relationships/image" Target="../media/image39.png"/><Relationship Id="rId9" Type="http://schemas.openxmlformats.org/officeDocument/2006/relationships/hyperlink" Target="https://docs.google.com/presentation/d/1V4Snry7RBdfvcGczgc7XIJeN-yjxjdVlkFqRSreX9jU/edit?usp=sharing" TargetMode="External"/><Relationship Id="rId5" Type="http://schemas.openxmlformats.org/officeDocument/2006/relationships/hyperlink" Target="https://docs.google.com/presentation/d/1vtTyt9NZYCPRNwW_HeAuYFgJcuLXdBtG/edit?usp=sharing&amp;ouid=109998999559716843655&amp;rtpof=true&amp;sd=true" TargetMode="External"/><Relationship Id="rId6" Type="http://schemas.openxmlformats.org/officeDocument/2006/relationships/image" Target="../media/image34.png"/><Relationship Id="rId7" Type="http://schemas.openxmlformats.org/officeDocument/2006/relationships/hyperlink" Target="https://docs.google.com/presentation/d/1NJV39L5S9pw2N4al3c8drO3r5NtYFSmv/edit?usp=sharing&amp;ouid=109998999559716843655&amp;rtpof=true&amp;sd=true" TargetMode="External"/><Relationship Id="rId8" Type="http://schemas.openxmlformats.org/officeDocument/2006/relationships/image" Target="../media/image3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2.jpg"/><Relationship Id="rId4" Type="http://schemas.openxmlformats.org/officeDocument/2006/relationships/image" Target="../media/image26.jpg"/><Relationship Id="rId9" Type="http://schemas.openxmlformats.org/officeDocument/2006/relationships/image" Target="../media/image40.jpg"/><Relationship Id="rId5" Type="http://schemas.openxmlformats.org/officeDocument/2006/relationships/image" Target="../media/image41.jpg"/><Relationship Id="rId6" Type="http://schemas.openxmlformats.org/officeDocument/2006/relationships/image" Target="../media/image37.jpg"/><Relationship Id="rId7" Type="http://schemas.openxmlformats.org/officeDocument/2006/relationships/image" Target="../media/image38.jpg"/><Relationship Id="rId8" Type="http://schemas.openxmlformats.org/officeDocument/2006/relationships/image" Target="../media/image4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1974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</p:sp>
        <p:sp>
          <p:nvSpPr>
            <p:cNvPr id="86" name="Google Shape;86;p1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9687949" y="1753009"/>
            <a:ext cx="7428982" cy="7428982"/>
          </a:xfrm>
          <a:custGeom>
            <a:rect b="b" l="l" r="r" t="t"/>
            <a:pathLst>
              <a:path extrusionOk="0" h="7428982" w="7428982">
                <a:moveTo>
                  <a:pt x="0" y="0"/>
                </a:moveTo>
                <a:lnTo>
                  <a:pt x="7428981" y="0"/>
                </a:lnTo>
                <a:lnTo>
                  <a:pt x="7428981" y="7428982"/>
                </a:lnTo>
                <a:lnTo>
                  <a:pt x="0" y="7428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8817704" y="1352700"/>
            <a:ext cx="9169471" cy="8229600"/>
          </a:xfrm>
          <a:custGeom>
            <a:rect b="b" l="l" r="r" t="t"/>
            <a:pathLst>
              <a:path extrusionOk="0" h="8229600" w="9169471">
                <a:moveTo>
                  <a:pt x="0" y="0"/>
                </a:moveTo>
                <a:lnTo>
                  <a:pt x="9169471" y="0"/>
                </a:lnTo>
                <a:lnTo>
                  <a:pt x="91694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 txBox="1"/>
          <p:nvPr/>
        </p:nvSpPr>
        <p:spPr>
          <a:xfrm>
            <a:off x="9244518" y="5043842"/>
            <a:ext cx="9525" cy="323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302474" y="1832578"/>
            <a:ext cx="7821302" cy="2247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399" u="none" cap="none" strike="noStrike">
                <a:solidFill>
                  <a:srgbClr val="FFFFFF"/>
                </a:solidFill>
                <a:latin typeface="GFS Didot"/>
                <a:ea typeface="GFS Didot"/>
                <a:cs typeface="GFS Didot"/>
                <a:sym typeface="GFS Didot"/>
              </a:rPr>
              <a:t>Stage :</a:t>
            </a:r>
            <a:endParaRPr/>
          </a:p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399" u="none" cap="none" strike="noStrike">
                <a:solidFill>
                  <a:srgbClr val="FFFFFF"/>
                </a:solidFill>
                <a:latin typeface="GFS Didot"/>
                <a:ea typeface="GFS Didot"/>
                <a:cs typeface="GFS Didot"/>
                <a:sym typeface="GFS Didot"/>
              </a:rPr>
              <a:t>Théo El Khoury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2381679" y="5705327"/>
            <a:ext cx="3663000" cy="30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50">
                <a:solidFill>
                  <a:srgbClr val="FFFFFF"/>
                </a:solidFill>
                <a:highlight>
                  <a:srgbClr val="0A1974"/>
                </a:highlight>
              </a:rPr>
              <a:t>É</a:t>
            </a:r>
            <a:r>
              <a:rPr lang="en-US" sz="5150">
                <a:solidFill>
                  <a:srgbClr val="FFFFFF"/>
                </a:solidFill>
              </a:rPr>
              <a:t>té</a:t>
            </a:r>
            <a:endParaRPr sz="515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2025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Jun→Aug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BE20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2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</p:sp>
        <p:sp>
          <p:nvSpPr>
            <p:cNvPr id="107" name="Google Shape;107;p2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109" name="Google Shape;109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"/>
          <p:cNvSpPr/>
          <p:nvPr/>
        </p:nvSpPr>
        <p:spPr>
          <a:xfrm>
            <a:off x="8486125" y="1201682"/>
            <a:ext cx="10378144" cy="10378144"/>
          </a:xfrm>
          <a:custGeom>
            <a:rect b="b" l="l" r="r" t="t"/>
            <a:pathLst>
              <a:path extrusionOk="0" h="10378144" w="10378144">
                <a:moveTo>
                  <a:pt x="0" y="0"/>
                </a:moveTo>
                <a:lnTo>
                  <a:pt x="10378144" y="0"/>
                </a:lnTo>
                <a:lnTo>
                  <a:pt x="10378144" y="10378144"/>
                </a:lnTo>
                <a:lnTo>
                  <a:pt x="0" y="10378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2"/>
          <p:cNvSpPr txBox="1"/>
          <p:nvPr/>
        </p:nvSpPr>
        <p:spPr>
          <a:xfrm>
            <a:off x="1993399" y="1761251"/>
            <a:ext cx="67762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Obtention et préparation du stage :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696261" y="1691337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01.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610347" y="3437566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02.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1018670" y="4191433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A.</a:t>
            </a:r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696261" y="8215761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03.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1907485" y="3493324"/>
            <a:ext cx="89226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Mes </a:t>
            </a:r>
            <a:r>
              <a:rPr lang="en-US" sz="3336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missions</a:t>
            </a:r>
            <a:r>
              <a:rPr b="0" i="0" lang="en-US" sz="3336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 principales et mes contributions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1907485" y="4261348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Immersion quotidienne</a:t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1993399" y="8285676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Next?</a:t>
            </a:r>
            <a:endParaRPr/>
          </a:p>
        </p:txBody>
      </p:sp>
      <p:sp>
        <p:nvSpPr>
          <p:cNvPr id="126" name="Google Shape;126;p2"/>
          <p:cNvSpPr txBox="1"/>
          <p:nvPr/>
        </p:nvSpPr>
        <p:spPr>
          <a:xfrm>
            <a:off x="1018670" y="492539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B.</a:t>
            </a:r>
            <a:endParaRPr/>
          </a:p>
        </p:txBody>
      </p:sp>
      <p:sp>
        <p:nvSpPr>
          <p:cNvPr id="127" name="Google Shape;127;p2"/>
          <p:cNvSpPr txBox="1"/>
          <p:nvPr/>
        </p:nvSpPr>
        <p:spPr>
          <a:xfrm>
            <a:off x="1907485" y="4982975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Exposition inter-départements</a:t>
            </a:r>
            <a:endParaRPr/>
          </a:p>
        </p:txBody>
      </p:sp>
      <p:sp>
        <p:nvSpPr>
          <p:cNvPr id="128" name="Google Shape;128;p2"/>
          <p:cNvSpPr txBox="1"/>
          <p:nvPr/>
        </p:nvSpPr>
        <p:spPr>
          <a:xfrm>
            <a:off x="1018670" y="5659366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C.</a:t>
            </a:r>
            <a:endParaRPr/>
          </a:p>
        </p:txBody>
      </p:sp>
      <p:sp>
        <p:nvSpPr>
          <p:cNvPr id="129" name="Google Shape;129;p2"/>
          <p:cNvSpPr txBox="1"/>
          <p:nvPr/>
        </p:nvSpPr>
        <p:spPr>
          <a:xfrm>
            <a:off x="1907485" y="5729280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 plus value</a:t>
            </a:r>
            <a:endParaRPr/>
          </a:p>
        </p:txBody>
      </p:sp>
      <p:sp>
        <p:nvSpPr>
          <p:cNvPr id="130" name="Google Shape;130;p2"/>
          <p:cNvSpPr txBox="1"/>
          <p:nvPr/>
        </p:nvSpPr>
        <p:spPr>
          <a:xfrm>
            <a:off x="1018670" y="6469532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D.</a:t>
            </a:r>
            <a:endParaRPr/>
          </a:p>
        </p:txBody>
      </p:sp>
      <p:sp>
        <p:nvSpPr>
          <p:cNvPr id="131" name="Google Shape;131;p2"/>
          <p:cNvSpPr txBox="1"/>
          <p:nvPr/>
        </p:nvSpPr>
        <p:spPr>
          <a:xfrm>
            <a:off x="1907485" y="6539446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 dimension humaine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1974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3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137" name="Google Shape;137;p3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</p:sp>
        <p:sp>
          <p:nvSpPr>
            <p:cNvPr id="138" name="Google Shape;138;p3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" name="Google Shape;139;p3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140" name="Google Shape;140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3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143" name="Google Shape;143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3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146" name="Google Shape;146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3">
            <a:hlinkClick r:id="rId3"/>
          </p:cNvPr>
          <p:cNvSpPr/>
          <p:nvPr/>
        </p:nvSpPr>
        <p:spPr>
          <a:xfrm>
            <a:off x="153775" y="1153398"/>
            <a:ext cx="9658146" cy="4213366"/>
          </a:xfrm>
          <a:custGeom>
            <a:rect b="b" l="l" r="r" t="t"/>
            <a:pathLst>
              <a:path extrusionOk="0" h="4213366" w="9658146">
                <a:moveTo>
                  <a:pt x="0" y="0"/>
                </a:moveTo>
                <a:lnTo>
                  <a:pt x="9658146" y="0"/>
                </a:lnTo>
                <a:lnTo>
                  <a:pt x="9658146" y="4213366"/>
                </a:lnTo>
                <a:lnTo>
                  <a:pt x="0" y="4213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3"/>
          <p:cNvSpPr/>
          <p:nvPr/>
        </p:nvSpPr>
        <p:spPr>
          <a:xfrm>
            <a:off x="153775" y="4024614"/>
            <a:ext cx="4701465" cy="6089693"/>
          </a:xfrm>
          <a:custGeom>
            <a:rect b="b" l="l" r="r" t="t"/>
            <a:pathLst>
              <a:path extrusionOk="0" h="6089693" w="4701465">
                <a:moveTo>
                  <a:pt x="0" y="0"/>
                </a:moveTo>
                <a:lnTo>
                  <a:pt x="4701465" y="0"/>
                </a:lnTo>
                <a:lnTo>
                  <a:pt x="4701465" y="6089693"/>
                </a:lnTo>
                <a:lnTo>
                  <a:pt x="0" y="60896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3"/>
          <p:cNvSpPr/>
          <p:nvPr/>
        </p:nvSpPr>
        <p:spPr>
          <a:xfrm>
            <a:off x="8702262" y="7035255"/>
            <a:ext cx="3251745" cy="3251745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45343" r="-45343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"/>
          <p:cNvSpPr/>
          <p:nvPr/>
        </p:nvSpPr>
        <p:spPr>
          <a:xfrm>
            <a:off x="14600265" y="1213178"/>
            <a:ext cx="3527970" cy="352797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"/>
          <p:cNvSpPr/>
          <p:nvPr/>
        </p:nvSpPr>
        <p:spPr>
          <a:xfrm>
            <a:off x="15149985" y="4870575"/>
            <a:ext cx="3028077" cy="3028077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45234" r="-4523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"/>
          <p:cNvSpPr/>
          <p:nvPr/>
        </p:nvSpPr>
        <p:spPr>
          <a:xfrm>
            <a:off x="12695145" y="1153398"/>
            <a:ext cx="1905120" cy="190512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45089" r="-45089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"/>
          <p:cNvSpPr/>
          <p:nvPr/>
        </p:nvSpPr>
        <p:spPr>
          <a:xfrm>
            <a:off x="10699515" y="3200183"/>
            <a:ext cx="4375620" cy="437562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"/>
          <p:cNvSpPr/>
          <p:nvPr/>
        </p:nvSpPr>
        <p:spPr>
          <a:xfrm>
            <a:off x="12887325" y="7351187"/>
            <a:ext cx="2763120" cy="276312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"/>
          <p:cNvSpPr/>
          <p:nvPr/>
        </p:nvSpPr>
        <p:spPr>
          <a:xfrm>
            <a:off x="15801030" y="8169137"/>
            <a:ext cx="1945170" cy="194517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-12277" r="-22952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"/>
          <p:cNvSpPr/>
          <p:nvPr/>
        </p:nvSpPr>
        <p:spPr>
          <a:xfrm>
            <a:off x="9955223" y="1028700"/>
            <a:ext cx="2526507" cy="2526507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"/>
          <p:cNvSpPr txBox="1"/>
          <p:nvPr/>
        </p:nvSpPr>
        <p:spPr>
          <a:xfrm>
            <a:off x="1709899" y="176294"/>
            <a:ext cx="67762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Obtention et préparation du stage :</a:t>
            </a:r>
            <a:endParaRPr/>
          </a:p>
        </p:txBody>
      </p:sp>
      <p:sp>
        <p:nvSpPr>
          <p:cNvPr id="159" name="Google Shape;159;p3"/>
          <p:cNvSpPr txBox="1"/>
          <p:nvPr/>
        </p:nvSpPr>
        <p:spPr>
          <a:xfrm>
            <a:off x="412761" y="10637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01.</a:t>
            </a:r>
            <a:endParaRPr/>
          </a:p>
        </p:txBody>
      </p:sp>
      <p:sp>
        <p:nvSpPr>
          <p:cNvPr id="160" name="Google Shape;160;p3"/>
          <p:cNvSpPr/>
          <p:nvPr/>
        </p:nvSpPr>
        <p:spPr>
          <a:xfrm>
            <a:off x="8486125" y="5090085"/>
            <a:ext cx="1945170" cy="194517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"/>
          <p:cNvSpPr/>
          <p:nvPr/>
        </p:nvSpPr>
        <p:spPr>
          <a:xfrm>
            <a:off x="3437091" y="5978648"/>
            <a:ext cx="7262424" cy="3840007"/>
          </a:xfrm>
          <a:custGeom>
            <a:rect b="b" l="l" r="r" t="t"/>
            <a:pathLst>
              <a:path extrusionOk="0" h="3840007" w="7262424">
                <a:moveTo>
                  <a:pt x="0" y="0"/>
                </a:moveTo>
                <a:lnTo>
                  <a:pt x="7262424" y="0"/>
                </a:lnTo>
                <a:lnTo>
                  <a:pt x="7262424" y="3840007"/>
                </a:lnTo>
                <a:lnTo>
                  <a:pt x="0" y="3840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1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1974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4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167" name="Google Shape;167;p4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</p:sp>
        <p:sp>
          <p:nvSpPr>
            <p:cNvPr id="168" name="Google Shape;168;p4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69;p4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170" name="Google Shape;170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" name="Google Shape;172;p4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173" name="Google Shape;173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4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176" name="Google Shape;176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4"/>
          <p:cNvSpPr/>
          <p:nvPr/>
        </p:nvSpPr>
        <p:spPr>
          <a:xfrm rot="-5400000">
            <a:off x="10467576" y="1540941"/>
            <a:ext cx="5334539" cy="7681909"/>
          </a:xfrm>
          <a:custGeom>
            <a:rect b="b" l="l" r="r" t="t"/>
            <a:pathLst>
              <a:path extrusionOk="0" h="7681909" w="5334539">
                <a:moveTo>
                  <a:pt x="0" y="0"/>
                </a:moveTo>
                <a:lnTo>
                  <a:pt x="5334539" y="0"/>
                </a:lnTo>
                <a:lnTo>
                  <a:pt x="5334539" y="7681909"/>
                </a:lnTo>
                <a:lnTo>
                  <a:pt x="0" y="7681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038" l="-12801" r="-12801" t="-9259"/>
            </a:stretch>
          </a:blipFill>
          <a:ln>
            <a:noFill/>
          </a:ln>
        </p:spPr>
      </p:sp>
      <p:sp>
        <p:nvSpPr>
          <p:cNvPr id="179" name="Google Shape;179;p4"/>
          <p:cNvSpPr/>
          <p:nvPr/>
        </p:nvSpPr>
        <p:spPr>
          <a:xfrm>
            <a:off x="9144000" y="2053591"/>
            <a:ext cx="8056411" cy="6656609"/>
          </a:xfrm>
          <a:custGeom>
            <a:rect b="b" l="l" r="r" t="t"/>
            <a:pathLst>
              <a:path extrusionOk="0" h="6656609" w="8056411">
                <a:moveTo>
                  <a:pt x="0" y="0"/>
                </a:moveTo>
                <a:lnTo>
                  <a:pt x="8056411" y="0"/>
                </a:lnTo>
                <a:lnTo>
                  <a:pt x="8056411" y="6656609"/>
                </a:lnTo>
                <a:lnTo>
                  <a:pt x="0" y="6656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4"/>
          <p:cNvSpPr txBox="1"/>
          <p:nvPr/>
        </p:nvSpPr>
        <p:spPr>
          <a:xfrm>
            <a:off x="164847" y="10637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02.</a:t>
            </a:r>
            <a:endParaRPr/>
          </a:p>
        </p:txBody>
      </p:sp>
      <p:sp>
        <p:nvSpPr>
          <p:cNvPr id="181" name="Google Shape;181;p4"/>
          <p:cNvSpPr txBox="1"/>
          <p:nvPr/>
        </p:nvSpPr>
        <p:spPr>
          <a:xfrm>
            <a:off x="1461985" y="162137"/>
            <a:ext cx="892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Mes missios principales et mes contributions</a:t>
            </a:r>
            <a:endParaRPr/>
          </a:p>
        </p:txBody>
      </p:sp>
      <p:sp>
        <p:nvSpPr>
          <p:cNvPr id="182" name="Google Shape;182;p4"/>
          <p:cNvSpPr txBox="1"/>
          <p:nvPr/>
        </p:nvSpPr>
        <p:spPr>
          <a:xfrm>
            <a:off x="1018670" y="4191433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A.</a:t>
            </a:r>
            <a:endParaRPr/>
          </a:p>
        </p:txBody>
      </p:sp>
      <p:sp>
        <p:nvSpPr>
          <p:cNvPr id="183" name="Google Shape;183;p4"/>
          <p:cNvSpPr txBox="1"/>
          <p:nvPr/>
        </p:nvSpPr>
        <p:spPr>
          <a:xfrm>
            <a:off x="1907485" y="4261348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Immersion quotidienne</a:t>
            </a:r>
            <a:endParaRPr/>
          </a:p>
        </p:txBody>
      </p:sp>
      <p:sp>
        <p:nvSpPr>
          <p:cNvPr id="184" name="Google Shape;184;p4"/>
          <p:cNvSpPr txBox="1"/>
          <p:nvPr/>
        </p:nvSpPr>
        <p:spPr>
          <a:xfrm>
            <a:off x="1018670" y="492539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B.</a:t>
            </a:r>
            <a:endParaRPr/>
          </a:p>
        </p:txBody>
      </p:sp>
      <p:sp>
        <p:nvSpPr>
          <p:cNvPr id="185" name="Google Shape;185;p4"/>
          <p:cNvSpPr txBox="1"/>
          <p:nvPr/>
        </p:nvSpPr>
        <p:spPr>
          <a:xfrm>
            <a:off x="1907485" y="4982975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Exposition inter-départements</a:t>
            </a:r>
            <a:endParaRPr/>
          </a:p>
        </p:txBody>
      </p:sp>
      <p:sp>
        <p:nvSpPr>
          <p:cNvPr id="186" name="Google Shape;186;p4"/>
          <p:cNvSpPr txBox="1"/>
          <p:nvPr/>
        </p:nvSpPr>
        <p:spPr>
          <a:xfrm>
            <a:off x="1018670" y="5659366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C.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1907485" y="5729280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 plus value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1018670" y="6469532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D.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1907485" y="6539446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 dimension humaine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BE20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5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195" name="Google Shape;195;p5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</p:sp>
        <p:sp>
          <p:nvSpPr>
            <p:cNvPr id="196" name="Google Shape;196;p5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7" name="Google Shape;197;p5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198" name="Google Shape;198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0" name="Google Shape;200;p5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201" name="Google Shape;201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3" name="Google Shape;203;p5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204" name="Google Shape;204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5"/>
          <p:cNvSpPr/>
          <p:nvPr/>
        </p:nvSpPr>
        <p:spPr>
          <a:xfrm>
            <a:off x="1294468" y="2522566"/>
            <a:ext cx="6374643" cy="6111951"/>
          </a:xfrm>
          <a:custGeom>
            <a:rect b="b" l="l" r="r" t="t"/>
            <a:pathLst>
              <a:path extrusionOk="0" h="6111951" w="6374643">
                <a:moveTo>
                  <a:pt x="0" y="0"/>
                </a:moveTo>
                <a:lnTo>
                  <a:pt x="6374642" y="0"/>
                </a:lnTo>
                <a:lnTo>
                  <a:pt x="6374642" y="6111952"/>
                </a:lnTo>
                <a:lnTo>
                  <a:pt x="0" y="61119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5"/>
          <p:cNvSpPr/>
          <p:nvPr/>
        </p:nvSpPr>
        <p:spPr>
          <a:xfrm>
            <a:off x="7656651" y="3604761"/>
            <a:ext cx="2144961" cy="721243"/>
          </a:xfrm>
          <a:custGeom>
            <a:rect b="b" l="l" r="r" t="t"/>
            <a:pathLst>
              <a:path extrusionOk="0" h="721243" w="2144961">
                <a:moveTo>
                  <a:pt x="0" y="0"/>
                </a:moveTo>
                <a:lnTo>
                  <a:pt x="2144961" y="0"/>
                </a:lnTo>
                <a:lnTo>
                  <a:pt x="2144961" y="721243"/>
                </a:lnTo>
                <a:lnTo>
                  <a:pt x="0" y="72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5"/>
          <p:cNvSpPr txBox="1"/>
          <p:nvPr/>
        </p:nvSpPr>
        <p:spPr>
          <a:xfrm>
            <a:off x="405652" y="10637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A.</a:t>
            </a:r>
            <a:endParaRPr/>
          </a:p>
        </p:txBody>
      </p:sp>
      <p:sp>
        <p:nvSpPr>
          <p:cNvPr id="209" name="Google Shape;209;p5"/>
          <p:cNvSpPr txBox="1"/>
          <p:nvPr/>
        </p:nvSpPr>
        <p:spPr>
          <a:xfrm>
            <a:off x="1294468" y="176294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Immersion quotidienne</a:t>
            </a:r>
            <a:endParaRPr/>
          </a:p>
        </p:txBody>
      </p:sp>
      <p:sp>
        <p:nvSpPr>
          <p:cNvPr id="210" name="Google Shape;210;p5"/>
          <p:cNvSpPr txBox="1"/>
          <p:nvPr/>
        </p:nvSpPr>
        <p:spPr>
          <a:xfrm>
            <a:off x="9895721" y="3429384"/>
            <a:ext cx="4848225" cy="89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000000"/>
                </a:solidFill>
                <a:latin typeface="GFS Didot"/>
                <a:ea typeface="GFS Didot"/>
                <a:cs typeface="GFS Didot"/>
                <a:sym typeface="GFS Didot"/>
              </a:rPr>
              <a:t>Ma journée type</a:t>
            </a:r>
            <a:endParaRPr/>
          </a:p>
        </p:txBody>
      </p:sp>
      <p:sp>
        <p:nvSpPr>
          <p:cNvPr id="211" name="Google Shape;211;p5"/>
          <p:cNvSpPr txBox="1"/>
          <p:nvPr/>
        </p:nvSpPr>
        <p:spPr>
          <a:xfrm>
            <a:off x="9925751" y="6726304"/>
            <a:ext cx="8061424" cy="89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000000"/>
                </a:solidFill>
                <a:latin typeface="GFS Didot"/>
                <a:ea typeface="GFS Didot"/>
                <a:cs typeface="GFS Didot"/>
                <a:sym typeface="GFS Didot"/>
              </a:rPr>
              <a:t>Les évènements marquants</a:t>
            </a:r>
            <a:endParaRPr/>
          </a:p>
        </p:txBody>
      </p:sp>
      <p:sp>
        <p:nvSpPr>
          <p:cNvPr id="212" name="Google Shape;212;p5"/>
          <p:cNvSpPr/>
          <p:nvPr/>
        </p:nvSpPr>
        <p:spPr>
          <a:xfrm>
            <a:off x="7787193" y="6866380"/>
            <a:ext cx="2144961" cy="721243"/>
          </a:xfrm>
          <a:custGeom>
            <a:rect b="b" l="l" r="r" t="t"/>
            <a:pathLst>
              <a:path extrusionOk="0" h="721243" w="2144961">
                <a:moveTo>
                  <a:pt x="0" y="0"/>
                </a:moveTo>
                <a:lnTo>
                  <a:pt x="2144961" y="0"/>
                </a:lnTo>
                <a:lnTo>
                  <a:pt x="2144961" y="721243"/>
                </a:lnTo>
                <a:lnTo>
                  <a:pt x="0" y="72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BE2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6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218" name="Google Shape;218;p6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</p:sp>
        <p:sp>
          <p:nvSpPr>
            <p:cNvPr id="219" name="Google Shape;219;p6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0" name="Google Shape;220;p6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221" name="Google Shape;221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3" name="Google Shape;223;p6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224" name="Google Shape;224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6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227" name="Google Shape;227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6"/>
          <p:cNvSpPr/>
          <p:nvPr/>
        </p:nvSpPr>
        <p:spPr>
          <a:xfrm>
            <a:off x="8702262" y="7035255"/>
            <a:ext cx="3251745" cy="3251745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3330" r="-3333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6"/>
          <p:cNvSpPr/>
          <p:nvPr/>
        </p:nvSpPr>
        <p:spPr>
          <a:xfrm>
            <a:off x="14600265" y="1213178"/>
            <a:ext cx="3527970" cy="352797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4718" r="-14718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6"/>
          <p:cNvSpPr/>
          <p:nvPr/>
        </p:nvSpPr>
        <p:spPr>
          <a:xfrm>
            <a:off x="15149985" y="4870575"/>
            <a:ext cx="3028077" cy="3028077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5664" l="-3701" r="-3701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6"/>
          <p:cNvSpPr/>
          <p:nvPr/>
        </p:nvSpPr>
        <p:spPr>
          <a:xfrm>
            <a:off x="12695145" y="1153398"/>
            <a:ext cx="1905120" cy="190512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6"/>
          <p:cNvSpPr/>
          <p:nvPr/>
        </p:nvSpPr>
        <p:spPr>
          <a:xfrm>
            <a:off x="10395765" y="3058518"/>
            <a:ext cx="4375620" cy="437562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6"/>
          <p:cNvSpPr/>
          <p:nvPr/>
        </p:nvSpPr>
        <p:spPr>
          <a:xfrm>
            <a:off x="12887325" y="7351187"/>
            <a:ext cx="2763120" cy="276312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6"/>
          <p:cNvSpPr/>
          <p:nvPr/>
        </p:nvSpPr>
        <p:spPr>
          <a:xfrm>
            <a:off x="15921517" y="8169137"/>
            <a:ext cx="1945170" cy="194517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628" l="0" r="0" t="-1628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6"/>
          <p:cNvSpPr/>
          <p:nvPr/>
        </p:nvSpPr>
        <p:spPr>
          <a:xfrm>
            <a:off x="7842312" y="1028700"/>
            <a:ext cx="3170377" cy="3170377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12498" r="-12499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6"/>
          <p:cNvSpPr/>
          <p:nvPr/>
        </p:nvSpPr>
        <p:spPr>
          <a:xfrm>
            <a:off x="7251645" y="4377034"/>
            <a:ext cx="2763120" cy="2763120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6"/>
          <p:cNvSpPr txBox="1"/>
          <p:nvPr/>
        </p:nvSpPr>
        <p:spPr>
          <a:xfrm>
            <a:off x="287569" y="10637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B.</a:t>
            </a:r>
            <a:endParaRPr/>
          </a:p>
        </p:txBody>
      </p:sp>
      <p:sp>
        <p:nvSpPr>
          <p:cNvPr id="239" name="Google Shape;239;p6"/>
          <p:cNvSpPr txBox="1"/>
          <p:nvPr/>
        </p:nvSpPr>
        <p:spPr>
          <a:xfrm>
            <a:off x="1176385" y="163955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Exposition inter-départements</a:t>
            </a:r>
            <a:endParaRPr/>
          </a:p>
        </p:txBody>
      </p:sp>
      <p:sp>
        <p:nvSpPr>
          <p:cNvPr id="240" name="Google Shape;240;p6"/>
          <p:cNvSpPr/>
          <p:nvPr/>
        </p:nvSpPr>
        <p:spPr>
          <a:xfrm>
            <a:off x="5407485" y="7035255"/>
            <a:ext cx="3028077" cy="3028077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8387" l="0" r="-989" t="-642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6"/>
          <p:cNvSpPr/>
          <p:nvPr/>
        </p:nvSpPr>
        <p:spPr>
          <a:xfrm rot="5400000">
            <a:off x="2544682" y="1925036"/>
            <a:ext cx="2144961" cy="721243"/>
          </a:xfrm>
          <a:custGeom>
            <a:rect b="b" l="l" r="r" t="t"/>
            <a:pathLst>
              <a:path extrusionOk="0" h="721243" w="2144961">
                <a:moveTo>
                  <a:pt x="0" y="0"/>
                </a:moveTo>
                <a:lnTo>
                  <a:pt x="2144961" y="0"/>
                </a:lnTo>
                <a:lnTo>
                  <a:pt x="2144961" y="721243"/>
                </a:lnTo>
                <a:lnTo>
                  <a:pt x="0" y="72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6"/>
          <p:cNvSpPr txBox="1"/>
          <p:nvPr/>
        </p:nvSpPr>
        <p:spPr>
          <a:xfrm>
            <a:off x="17320" y="3777238"/>
            <a:ext cx="7234200" cy="4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000000"/>
                </a:solidFill>
                <a:latin typeface="GFS Didot"/>
                <a:ea typeface="GFS Didot"/>
                <a:cs typeface="GFS Didot"/>
                <a:sym typeface="GFS Didot"/>
              </a:rPr>
              <a:t>Pour une meilleur compréhension </a:t>
            </a:r>
            <a:r>
              <a:rPr lang="en-US" sz="5199">
                <a:latin typeface="GFS Didot"/>
                <a:ea typeface="GFS Didot"/>
                <a:cs typeface="GFS Didot"/>
                <a:sym typeface="GFS Didot"/>
              </a:rPr>
              <a:t>globale</a:t>
            </a:r>
            <a:r>
              <a:rPr b="0" i="0" lang="en-US" sz="5199" u="none" cap="none" strike="noStrike">
                <a:solidFill>
                  <a:srgbClr val="000000"/>
                </a:solidFill>
                <a:latin typeface="GFS Didot"/>
                <a:ea typeface="GFS Didot"/>
                <a:cs typeface="GFS Didot"/>
                <a:sym typeface="GFS Didot"/>
              </a:rPr>
              <a:t> du fonctionnement de l’entreprise</a:t>
            </a:r>
            <a:endParaRPr/>
          </a:p>
        </p:txBody>
      </p:sp>
      <p:sp>
        <p:nvSpPr>
          <p:cNvPr id="243" name="Google Shape;243;p6"/>
          <p:cNvSpPr/>
          <p:nvPr/>
        </p:nvSpPr>
        <p:spPr>
          <a:xfrm rot="-5400000">
            <a:off x="2544682" y="8681205"/>
            <a:ext cx="2144961" cy="721243"/>
          </a:xfrm>
          <a:custGeom>
            <a:rect b="b" l="l" r="r" t="t"/>
            <a:pathLst>
              <a:path extrusionOk="0" h="721243" w="2144961">
                <a:moveTo>
                  <a:pt x="2144961" y="721243"/>
                </a:moveTo>
                <a:lnTo>
                  <a:pt x="0" y="721243"/>
                </a:lnTo>
                <a:lnTo>
                  <a:pt x="0" y="0"/>
                </a:lnTo>
                <a:lnTo>
                  <a:pt x="2144961" y="0"/>
                </a:lnTo>
                <a:lnTo>
                  <a:pt x="2144961" y="721243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BE20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7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249" name="Google Shape;249;p7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</p:sp>
        <p:sp>
          <p:nvSpPr>
            <p:cNvPr id="250" name="Google Shape;250;p7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7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252" name="Google Shape;252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7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255" name="Google Shape;255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7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258" name="Google Shape;258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7">
            <a:hlinkClick r:id="rId3"/>
          </p:cNvPr>
          <p:cNvSpPr/>
          <p:nvPr/>
        </p:nvSpPr>
        <p:spPr>
          <a:xfrm>
            <a:off x="9828163" y="1177744"/>
            <a:ext cx="7672112" cy="4325153"/>
          </a:xfrm>
          <a:custGeom>
            <a:rect b="b" l="l" r="r" t="t"/>
            <a:pathLst>
              <a:path extrusionOk="0" h="4325153" w="7672112">
                <a:moveTo>
                  <a:pt x="0" y="0"/>
                </a:moveTo>
                <a:lnTo>
                  <a:pt x="7672112" y="0"/>
                </a:lnTo>
                <a:lnTo>
                  <a:pt x="7672112" y="4325153"/>
                </a:lnTo>
                <a:lnTo>
                  <a:pt x="0" y="4325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7">
            <a:hlinkClick r:id="rId5"/>
          </p:cNvPr>
          <p:cNvSpPr/>
          <p:nvPr/>
        </p:nvSpPr>
        <p:spPr>
          <a:xfrm>
            <a:off x="9828163" y="5781540"/>
            <a:ext cx="7672112" cy="4056629"/>
          </a:xfrm>
          <a:custGeom>
            <a:rect b="b" l="l" r="r" t="t"/>
            <a:pathLst>
              <a:path extrusionOk="0" h="4056629" w="7672112">
                <a:moveTo>
                  <a:pt x="0" y="0"/>
                </a:moveTo>
                <a:lnTo>
                  <a:pt x="7672112" y="0"/>
                </a:lnTo>
                <a:lnTo>
                  <a:pt x="7672112" y="4056630"/>
                </a:lnTo>
                <a:lnTo>
                  <a:pt x="0" y="405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7">
            <a:hlinkClick r:id="rId7"/>
          </p:cNvPr>
          <p:cNvSpPr/>
          <p:nvPr/>
        </p:nvSpPr>
        <p:spPr>
          <a:xfrm>
            <a:off x="750652" y="5781540"/>
            <a:ext cx="7127495" cy="4056629"/>
          </a:xfrm>
          <a:custGeom>
            <a:rect b="b" l="l" r="r" t="t"/>
            <a:pathLst>
              <a:path extrusionOk="0" h="4056629" w="7127495">
                <a:moveTo>
                  <a:pt x="0" y="0"/>
                </a:moveTo>
                <a:lnTo>
                  <a:pt x="7127495" y="0"/>
                </a:lnTo>
                <a:lnTo>
                  <a:pt x="7127495" y="4056630"/>
                </a:lnTo>
                <a:lnTo>
                  <a:pt x="0" y="405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1411" r="-2541" t="0"/>
            </a:stretch>
          </a:blipFill>
          <a:ln>
            <a:noFill/>
          </a:ln>
        </p:spPr>
      </p:sp>
      <p:sp>
        <p:nvSpPr>
          <p:cNvPr id="263" name="Google Shape;263;p7">
            <a:hlinkClick r:id="rId9"/>
          </p:cNvPr>
          <p:cNvSpPr/>
          <p:nvPr/>
        </p:nvSpPr>
        <p:spPr>
          <a:xfrm>
            <a:off x="750652" y="1319938"/>
            <a:ext cx="7127495" cy="4160675"/>
          </a:xfrm>
          <a:custGeom>
            <a:rect b="b" l="l" r="r" t="t"/>
            <a:pathLst>
              <a:path extrusionOk="0" h="4160675" w="7127495">
                <a:moveTo>
                  <a:pt x="0" y="0"/>
                </a:moveTo>
                <a:lnTo>
                  <a:pt x="7127495" y="0"/>
                </a:lnTo>
                <a:lnTo>
                  <a:pt x="7127495" y="4160675"/>
                </a:lnTo>
                <a:lnTo>
                  <a:pt x="0" y="4160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7"/>
          <p:cNvSpPr txBox="1"/>
          <p:nvPr/>
        </p:nvSpPr>
        <p:spPr>
          <a:xfrm>
            <a:off x="235369" y="10637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C.</a:t>
            </a:r>
            <a:endParaRPr/>
          </a:p>
        </p:txBody>
      </p:sp>
      <p:sp>
        <p:nvSpPr>
          <p:cNvPr id="265" name="Google Shape;265;p7"/>
          <p:cNvSpPr txBox="1"/>
          <p:nvPr/>
        </p:nvSpPr>
        <p:spPr>
          <a:xfrm>
            <a:off x="1124185" y="176294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 plus value</a:t>
            </a:r>
            <a:endParaRPr/>
          </a:p>
        </p:txBody>
      </p:sp>
      <p:sp>
        <p:nvSpPr>
          <p:cNvPr id="266" name="Google Shape;266;p7"/>
          <p:cNvSpPr txBox="1"/>
          <p:nvPr/>
        </p:nvSpPr>
        <p:spPr>
          <a:xfrm rot="-5400000">
            <a:off x="6306878" y="5316122"/>
            <a:ext cx="4848225" cy="89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FFFFFF"/>
                </a:solidFill>
                <a:latin typeface="GFS Didot"/>
                <a:ea typeface="GFS Didot"/>
                <a:cs typeface="GFS Didot"/>
                <a:sym typeface="GFS Didot"/>
              </a:rPr>
              <a:t>+ Automation</a:t>
            </a:r>
            <a:endParaRPr/>
          </a:p>
        </p:txBody>
      </p:sp>
      <p:sp>
        <p:nvSpPr>
          <p:cNvPr id="267" name="Google Shape;267;p7"/>
          <p:cNvSpPr/>
          <p:nvPr/>
        </p:nvSpPr>
        <p:spPr>
          <a:xfrm rot="5400000">
            <a:off x="7710898" y="1907218"/>
            <a:ext cx="2144961" cy="721243"/>
          </a:xfrm>
          <a:custGeom>
            <a:rect b="b" l="l" r="r" t="t"/>
            <a:pathLst>
              <a:path extrusionOk="0" h="721243" w="2144961">
                <a:moveTo>
                  <a:pt x="0" y="0"/>
                </a:moveTo>
                <a:lnTo>
                  <a:pt x="2144961" y="0"/>
                </a:lnTo>
                <a:lnTo>
                  <a:pt x="2144961" y="721243"/>
                </a:lnTo>
                <a:lnTo>
                  <a:pt x="0" y="72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7"/>
          <p:cNvSpPr/>
          <p:nvPr/>
        </p:nvSpPr>
        <p:spPr>
          <a:xfrm rot="-5400000">
            <a:off x="7780675" y="8770987"/>
            <a:ext cx="2144961" cy="721243"/>
          </a:xfrm>
          <a:custGeom>
            <a:rect b="b" l="l" r="r" t="t"/>
            <a:pathLst>
              <a:path extrusionOk="0" h="721243" w="2144961">
                <a:moveTo>
                  <a:pt x="2144960" y="721243"/>
                </a:moveTo>
                <a:lnTo>
                  <a:pt x="0" y="721243"/>
                </a:lnTo>
                <a:lnTo>
                  <a:pt x="0" y="0"/>
                </a:lnTo>
                <a:lnTo>
                  <a:pt x="2144960" y="0"/>
                </a:lnTo>
                <a:lnTo>
                  <a:pt x="2144960" y="721243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7"/>
          <p:cNvSpPr/>
          <p:nvPr/>
        </p:nvSpPr>
        <p:spPr>
          <a:xfrm>
            <a:off x="5084886" y="2408914"/>
            <a:ext cx="7292205" cy="5469154"/>
          </a:xfrm>
          <a:custGeom>
            <a:rect b="b" l="l" r="r" t="t"/>
            <a:pathLst>
              <a:path extrusionOk="0" h="5469154" w="7292205">
                <a:moveTo>
                  <a:pt x="0" y="0"/>
                </a:moveTo>
                <a:lnTo>
                  <a:pt x="7292205" y="0"/>
                </a:lnTo>
                <a:lnTo>
                  <a:pt x="7292205" y="5469153"/>
                </a:lnTo>
                <a:lnTo>
                  <a:pt x="0" y="546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BE20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8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275" name="Google Shape;275;p8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</p:sp>
        <p:sp>
          <p:nvSpPr>
            <p:cNvPr id="276" name="Google Shape;276;p8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7" name="Google Shape;277;p8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278" name="Google Shape;278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0" name="Google Shape;280;p8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281" name="Google Shape;281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3" name="Google Shape;283;p8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284" name="Google Shape;284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" name="Google Shape;286;p8"/>
          <p:cNvSpPr/>
          <p:nvPr/>
        </p:nvSpPr>
        <p:spPr>
          <a:xfrm>
            <a:off x="15733266" y="5227600"/>
            <a:ext cx="3662244" cy="5831305"/>
          </a:xfrm>
          <a:custGeom>
            <a:rect b="b" l="l" r="r" t="t"/>
            <a:pathLst>
              <a:path extrusionOk="0" h="5831305" w="3662244">
                <a:moveTo>
                  <a:pt x="0" y="0"/>
                </a:moveTo>
                <a:lnTo>
                  <a:pt x="3662243" y="0"/>
                </a:lnTo>
                <a:lnTo>
                  <a:pt x="3662243" y="5831305"/>
                </a:lnTo>
                <a:lnTo>
                  <a:pt x="0" y="58313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0184" r="0" t="-9013"/>
            </a:stretch>
          </a:blipFill>
          <a:ln>
            <a:noFill/>
          </a:ln>
        </p:spPr>
      </p:sp>
      <p:sp>
        <p:nvSpPr>
          <p:cNvPr id="287" name="Google Shape;287;p8"/>
          <p:cNvSpPr/>
          <p:nvPr/>
        </p:nvSpPr>
        <p:spPr>
          <a:xfrm>
            <a:off x="8063460" y="5227600"/>
            <a:ext cx="7960894" cy="5054117"/>
          </a:xfrm>
          <a:custGeom>
            <a:rect b="b" l="l" r="r" t="t"/>
            <a:pathLst>
              <a:path extrusionOk="0" h="5054117" w="7960894">
                <a:moveTo>
                  <a:pt x="0" y="0"/>
                </a:moveTo>
                <a:lnTo>
                  <a:pt x="7960894" y="0"/>
                </a:lnTo>
                <a:lnTo>
                  <a:pt x="7960894" y="5054117"/>
                </a:lnTo>
                <a:lnTo>
                  <a:pt x="0" y="5054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18132"/>
            </a:stretch>
          </a:blipFill>
          <a:ln>
            <a:noFill/>
          </a:ln>
        </p:spPr>
      </p:sp>
      <p:sp>
        <p:nvSpPr>
          <p:cNvPr id="288" name="Google Shape;288;p8"/>
          <p:cNvSpPr/>
          <p:nvPr/>
        </p:nvSpPr>
        <p:spPr>
          <a:xfrm>
            <a:off x="3109506" y="5143508"/>
            <a:ext cx="6317994" cy="5196838"/>
          </a:xfrm>
          <a:custGeom>
            <a:rect b="b" l="l" r="r" t="t"/>
            <a:pathLst>
              <a:path extrusionOk="0" h="5196838" w="6317994">
                <a:moveTo>
                  <a:pt x="0" y="0"/>
                </a:moveTo>
                <a:lnTo>
                  <a:pt x="6317994" y="0"/>
                </a:lnTo>
                <a:lnTo>
                  <a:pt x="6317994" y="5196838"/>
                </a:lnTo>
                <a:lnTo>
                  <a:pt x="0" y="51968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888" l="-22414" r="-3585" t="0"/>
            </a:stretch>
          </a:blipFill>
          <a:ln>
            <a:noFill/>
          </a:ln>
        </p:spPr>
      </p:sp>
      <p:sp>
        <p:nvSpPr>
          <p:cNvPr id="289" name="Google Shape;289;p8"/>
          <p:cNvSpPr/>
          <p:nvPr/>
        </p:nvSpPr>
        <p:spPr>
          <a:xfrm>
            <a:off x="0" y="887540"/>
            <a:ext cx="5896751" cy="4437305"/>
          </a:xfrm>
          <a:custGeom>
            <a:rect b="b" l="l" r="r" t="t"/>
            <a:pathLst>
              <a:path extrusionOk="0" h="4437305" w="5896751">
                <a:moveTo>
                  <a:pt x="0" y="0"/>
                </a:moveTo>
                <a:lnTo>
                  <a:pt x="5896751" y="0"/>
                </a:lnTo>
                <a:lnTo>
                  <a:pt x="5896751" y="4437305"/>
                </a:lnTo>
                <a:lnTo>
                  <a:pt x="0" y="44373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0" name="Google Shape;290;p8"/>
          <p:cNvSpPr/>
          <p:nvPr/>
        </p:nvSpPr>
        <p:spPr>
          <a:xfrm>
            <a:off x="9144000" y="899100"/>
            <a:ext cx="9144000" cy="4435398"/>
          </a:xfrm>
          <a:custGeom>
            <a:rect b="b" l="l" r="r" t="t"/>
            <a:pathLst>
              <a:path extrusionOk="0" h="4244400" w="9144000">
                <a:moveTo>
                  <a:pt x="0" y="0"/>
                </a:moveTo>
                <a:lnTo>
                  <a:pt x="9144000" y="0"/>
                </a:lnTo>
                <a:lnTo>
                  <a:pt x="9144000" y="4244400"/>
                </a:lnTo>
                <a:lnTo>
                  <a:pt x="0" y="4244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432" l="0" r="0" t="-1433"/>
            </a:stretch>
          </a:blipFill>
          <a:ln>
            <a:noFill/>
          </a:ln>
        </p:spPr>
      </p:sp>
      <p:sp>
        <p:nvSpPr>
          <p:cNvPr id="291" name="Google Shape;291;p8"/>
          <p:cNvSpPr/>
          <p:nvPr/>
        </p:nvSpPr>
        <p:spPr>
          <a:xfrm>
            <a:off x="5846279" y="899100"/>
            <a:ext cx="3297721" cy="4448865"/>
          </a:xfrm>
          <a:custGeom>
            <a:rect b="b" l="l" r="r" t="t"/>
            <a:pathLst>
              <a:path extrusionOk="0" h="4448865" w="3297721">
                <a:moveTo>
                  <a:pt x="0" y="0"/>
                </a:moveTo>
                <a:lnTo>
                  <a:pt x="3297721" y="0"/>
                </a:lnTo>
                <a:lnTo>
                  <a:pt x="3297721" y="4448865"/>
                </a:lnTo>
                <a:lnTo>
                  <a:pt x="0" y="4448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8"/>
          <p:cNvSpPr/>
          <p:nvPr/>
        </p:nvSpPr>
        <p:spPr>
          <a:xfrm>
            <a:off x="-188225" y="5294925"/>
            <a:ext cx="3296076" cy="5055137"/>
          </a:xfrm>
          <a:custGeom>
            <a:rect b="b" l="l" r="r" t="t"/>
            <a:pathLst>
              <a:path extrusionOk="0" h="4919841" w="3109506">
                <a:moveTo>
                  <a:pt x="0" y="0"/>
                </a:moveTo>
                <a:lnTo>
                  <a:pt x="3109506" y="0"/>
                </a:lnTo>
                <a:lnTo>
                  <a:pt x="3109506" y="4919841"/>
                </a:lnTo>
                <a:lnTo>
                  <a:pt x="0" y="49198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53324" t="-29208"/>
            </a:stretch>
          </a:blipFill>
          <a:ln>
            <a:noFill/>
          </a:ln>
        </p:spPr>
      </p:sp>
      <p:sp>
        <p:nvSpPr>
          <p:cNvPr id="293" name="Google Shape;293;p8"/>
          <p:cNvSpPr txBox="1"/>
          <p:nvPr/>
        </p:nvSpPr>
        <p:spPr>
          <a:xfrm>
            <a:off x="272474" y="10637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D.</a:t>
            </a:r>
            <a:endParaRPr/>
          </a:p>
        </p:txBody>
      </p:sp>
      <p:sp>
        <p:nvSpPr>
          <p:cNvPr id="294" name="Google Shape;294;p8"/>
          <p:cNvSpPr txBox="1"/>
          <p:nvPr/>
        </p:nvSpPr>
        <p:spPr>
          <a:xfrm>
            <a:off x="1161289" y="176294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 dimension humaine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1974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9"/>
          <p:cNvGrpSpPr/>
          <p:nvPr/>
        </p:nvGrpSpPr>
        <p:grpSpPr>
          <a:xfrm>
            <a:off x="0" y="-144661"/>
            <a:ext cx="18855000" cy="1043761"/>
            <a:chOff x="0" y="-38100"/>
            <a:chExt cx="4965926" cy="274900"/>
          </a:xfrm>
        </p:grpSpPr>
        <p:sp>
          <p:nvSpPr>
            <p:cNvPr id="300" name="Google Shape;300;p9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</p:sp>
        <p:sp>
          <p:nvSpPr>
            <p:cNvPr id="301" name="Google Shape;301;p9"/>
            <p:cNvSpPr txBox="1"/>
            <p:nvPr/>
          </p:nvSpPr>
          <p:spPr>
            <a:xfrm>
              <a:off x="0" y="-38100"/>
              <a:ext cx="4965926" cy="2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2" name="Google Shape;302;p9"/>
          <p:cNvGrpSpPr/>
          <p:nvPr/>
        </p:nvGrpSpPr>
        <p:grpSpPr>
          <a:xfrm>
            <a:off x="17746200" y="329062"/>
            <a:ext cx="240975" cy="240975"/>
            <a:chOff x="0" y="0"/>
            <a:chExt cx="812800" cy="812800"/>
          </a:xfrm>
        </p:grpSpPr>
        <p:sp>
          <p:nvSpPr>
            <p:cNvPr id="303" name="Google Shape;303;p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5" name="Google Shape;305;p9"/>
          <p:cNvGrpSpPr/>
          <p:nvPr/>
        </p:nvGrpSpPr>
        <p:grpSpPr>
          <a:xfrm>
            <a:off x="17259300" y="329062"/>
            <a:ext cx="240975" cy="240975"/>
            <a:chOff x="0" y="0"/>
            <a:chExt cx="812800" cy="812800"/>
          </a:xfrm>
        </p:grpSpPr>
        <p:sp>
          <p:nvSpPr>
            <p:cNvPr id="306" name="Google Shape;306;p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9"/>
          <p:cNvGrpSpPr/>
          <p:nvPr/>
        </p:nvGrpSpPr>
        <p:grpSpPr>
          <a:xfrm>
            <a:off x="16770675" y="329062"/>
            <a:ext cx="240975" cy="240975"/>
            <a:chOff x="0" y="0"/>
            <a:chExt cx="812800" cy="812800"/>
          </a:xfrm>
        </p:grpSpPr>
        <p:sp>
          <p:nvSpPr>
            <p:cNvPr id="309" name="Google Shape;309;p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9"/>
          <p:cNvSpPr txBox="1"/>
          <p:nvPr/>
        </p:nvSpPr>
        <p:spPr>
          <a:xfrm>
            <a:off x="226434" y="106379"/>
            <a:ext cx="1030566" cy="676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03.</a:t>
            </a:r>
            <a:endParaRPr/>
          </a:p>
        </p:txBody>
      </p:sp>
      <p:sp>
        <p:nvSpPr>
          <p:cNvPr id="312" name="Google Shape;312;p9"/>
          <p:cNvSpPr txBox="1"/>
          <p:nvPr/>
        </p:nvSpPr>
        <p:spPr>
          <a:xfrm>
            <a:off x="1523572" y="176294"/>
            <a:ext cx="6492726" cy="527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0A1974"/>
                </a:solidFill>
                <a:latin typeface="Roboto"/>
                <a:ea typeface="Roboto"/>
                <a:cs typeface="Roboto"/>
                <a:sym typeface="Roboto"/>
              </a:rPr>
              <a:t>Next?</a:t>
            </a:r>
            <a:endParaRPr/>
          </a:p>
        </p:txBody>
      </p:sp>
      <p:sp>
        <p:nvSpPr>
          <p:cNvPr id="313" name="Google Shape;313;p9"/>
          <p:cNvSpPr/>
          <p:nvPr/>
        </p:nvSpPr>
        <p:spPr>
          <a:xfrm>
            <a:off x="12204200" y="2136358"/>
            <a:ext cx="4807450" cy="6356958"/>
          </a:xfrm>
          <a:custGeom>
            <a:rect b="b" l="l" r="r" t="t"/>
            <a:pathLst>
              <a:path extrusionOk="0" h="6356958" w="4807450">
                <a:moveTo>
                  <a:pt x="0" y="0"/>
                </a:moveTo>
                <a:lnTo>
                  <a:pt x="4807450" y="0"/>
                </a:lnTo>
                <a:lnTo>
                  <a:pt x="480745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4" name="Google Shape;314;p9"/>
          <p:cNvSpPr txBox="1"/>
          <p:nvPr/>
        </p:nvSpPr>
        <p:spPr>
          <a:xfrm>
            <a:off x="741717" y="2947774"/>
            <a:ext cx="1030566" cy="676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I-</a:t>
            </a:r>
            <a:endParaRPr/>
          </a:p>
        </p:txBody>
      </p:sp>
      <p:sp>
        <p:nvSpPr>
          <p:cNvPr id="315" name="Google Shape;315;p9"/>
          <p:cNvSpPr txBox="1"/>
          <p:nvPr/>
        </p:nvSpPr>
        <p:spPr>
          <a:xfrm>
            <a:off x="1630532" y="3017688"/>
            <a:ext cx="7236515" cy="527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Contact avec le directeur FP&amp;A Adeo</a:t>
            </a:r>
            <a:endParaRPr/>
          </a:p>
        </p:txBody>
      </p:sp>
      <p:sp>
        <p:nvSpPr>
          <p:cNvPr id="316" name="Google Shape;316;p9"/>
          <p:cNvSpPr txBox="1"/>
          <p:nvPr/>
        </p:nvSpPr>
        <p:spPr>
          <a:xfrm>
            <a:off x="741717" y="3681740"/>
            <a:ext cx="1030566" cy="676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II-</a:t>
            </a:r>
            <a:endParaRPr/>
          </a:p>
        </p:txBody>
      </p:sp>
      <p:sp>
        <p:nvSpPr>
          <p:cNvPr id="317" name="Google Shape;317;p9"/>
          <p:cNvSpPr txBox="1"/>
          <p:nvPr/>
        </p:nvSpPr>
        <p:spPr>
          <a:xfrm>
            <a:off x="1630532" y="3739315"/>
            <a:ext cx="8620765" cy="527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Initiative de création d’un Club Business &amp; AI</a:t>
            </a:r>
            <a:endParaRPr/>
          </a:p>
        </p:txBody>
      </p:sp>
      <p:sp>
        <p:nvSpPr>
          <p:cNvPr id="318" name="Google Shape;318;p9"/>
          <p:cNvSpPr txBox="1"/>
          <p:nvPr/>
        </p:nvSpPr>
        <p:spPr>
          <a:xfrm>
            <a:off x="741717" y="4415706"/>
            <a:ext cx="1030566" cy="676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III-</a:t>
            </a:r>
            <a:endParaRPr/>
          </a:p>
        </p:txBody>
      </p:sp>
      <p:sp>
        <p:nvSpPr>
          <p:cNvPr id="319" name="Google Shape;319;p9"/>
          <p:cNvSpPr txBox="1"/>
          <p:nvPr/>
        </p:nvSpPr>
        <p:spPr>
          <a:xfrm>
            <a:off x="1630532" y="4485621"/>
            <a:ext cx="6492726" cy="527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Clarifications d’un plan de carrière </a:t>
            </a:r>
            <a:endParaRPr/>
          </a:p>
        </p:txBody>
      </p:sp>
      <p:sp>
        <p:nvSpPr>
          <p:cNvPr id="320" name="Google Shape;320;p9"/>
          <p:cNvSpPr txBox="1"/>
          <p:nvPr/>
        </p:nvSpPr>
        <p:spPr>
          <a:xfrm>
            <a:off x="741717" y="5225872"/>
            <a:ext cx="1030566" cy="676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IV-</a:t>
            </a:r>
            <a:endParaRPr/>
          </a:p>
        </p:txBody>
      </p:sp>
      <p:sp>
        <p:nvSpPr>
          <p:cNvPr id="321" name="Google Shape;321;p9"/>
          <p:cNvSpPr txBox="1"/>
          <p:nvPr/>
        </p:nvSpPr>
        <p:spPr>
          <a:xfrm>
            <a:off x="1630532" y="5295787"/>
            <a:ext cx="75201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Planification de mon année de </a:t>
            </a:r>
            <a:r>
              <a:rPr lang="en-US" sz="333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césures</a:t>
            </a:r>
            <a:endParaRPr/>
          </a:p>
        </p:txBody>
      </p:sp>
      <p:sp>
        <p:nvSpPr>
          <p:cNvPr id="322" name="Google Shape;322;p9"/>
          <p:cNvSpPr txBox="1"/>
          <p:nvPr/>
        </p:nvSpPr>
        <p:spPr>
          <a:xfrm>
            <a:off x="751747" y="5959814"/>
            <a:ext cx="1030566" cy="676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V-</a:t>
            </a:r>
            <a:endParaRPr/>
          </a:p>
        </p:txBody>
      </p:sp>
      <p:sp>
        <p:nvSpPr>
          <p:cNvPr id="323" name="Google Shape;323;p9"/>
          <p:cNvSpPr txBox="1"/>
          <p:nvPr/>
        </p:nvSpPr>
        <p:spPr>
          <a:xfrm>
            <a:off x="1640575" y="6029725"/>
            <a:ext cx="99435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Masters </a:t>
            </a:r>
            <a:r>
              <a:rPr lang="en-US" sz="333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auxquels</a:t>
            </a: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je vais postulé &amp; prise de contact</a:t>
            </a:r>
            <a:endParaRPr/>
          </a:p>
        </p:txBody>
      </p:sp>
      <p:sp>
        <p:nvSpPr>
          <p:cNvPr id="324" name="Google Shape;324;p9"/>
          <p:cNvSpPr txBox="1"/>
          <p:nvPr/>
        </p:nvSpPr>
        <p:spPr>
          <a:xfrm>
            <a:off x="751747" y="6769980"/>
            <a:ext cx="1030566" cy="676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VI-</a:t>
            </a:r>
            <a:endParaRPr/>
          </a:p>
        </p:txBody>
      </p:sp>
      <p:sp>
        <p:nvSpPr>
          <p:cNvPr id="325" name="Google Shape;325;p9"/>
          <p:cNvSpPr txBox="1"/>
          <p:nvPr/>
        </p:nvSpPr>
        <p:spPr>
          <a:xfrm>
            <a:off x="1640563" y="6839895"/>
            <a:ext cx="95505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Programmes et certificats en progression &amp; </a:t>
            </a:r>
            <a:r>
              <a:rPr lang="en-US" sz="333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acquis</a:t>
            </a:r>
            <a:endParaRPr/>
          </a:p>
        </p:txBody>
      </p:sp>
      <p:sp>
        <p:nvSpPr>
          <p:cNvPr id="326" name="Google Shape;326;p9"/>
          <p:cNvSpPr txBox="1"/>
          <p:nvPr/>
        </p:nvSpPr>
        <p:spPr>
          <a:xfrm>
            <a:off x="751747" y="7570597"/>
            <a:ext cx="1030566" cy="676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8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VII-</a:t>
            </a:r>
            <a:endParaRPr/>
          </a:p>
        </p:txBody>
      </p:sp>
      <p:sp>
        <p:nvSpPr>
          <p:cNvPr id="327" name="Google Shape;327;p9"/>
          <p:cNvSpPr txBox="1"/>
          <p:nvPr/>
        </p:nvSpPr>
        <p:spPr>
          <a:xfrm>
            <a:off x="1640563" y="7640511"/>
            <a:ext cx="8610735" cy="527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36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Recherche Business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1974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g3815bd56a41_0_0"/>
          <p:cNvGrpSpPr/>
          <p:nvPr/>
        </p:nvGrpSpPr>
        <p:grpSpPr>
          <a:xfrm>
            <a:off x="0" y="-144662"/>
            <a:ext cx="18855124" cy="1043768"/>
            <a:chOff x="0" y="-38100"/>
            <a:chExt cx="4965926" cy="274900"/>
          </a:xfrm>
        </p:grpSpPr>
        <p:sp>
          <p:nvSpPr>
            <p:cNvPr id="333" name="Google Shape;333;g3815bd56a41_0_0"/>
            <p:cNvSpPr/>
            <p:nvPr/>
          </p:nvSpPr>
          <p:spPr>
            <a:xfrm>
              <a:off x="0" y="0"/>
              <a:ext cx="4965926" cy="236800"/>
            </a:xfrm>
            <a:custGeom>
              <a:rect b="b" l="l" r="r" t="t"/>
              <a:pathLst>
                <a:path extrusionOk="0" h="236800" w="4965926">
                  <a:moveTo>
                    <a:pt x="0" y="0"/>
                  </a:moveTo>
                  <a:lnTo>
                    <a:pt x="4965926" y="0"/>
                  </a:lnTo>
                  <a:lnTo>
                    <a:pt x="4965926" y="236800"/>
                  </a:lnTo>
                  <a:lnTo>
                    <a:pt x="0" y="236800"/>
                  </a:lnTo>
                  <a:close/>
                </a:path>
              </a:pathLst>
            </a:custGeom>
            <a:solidFill>
              <a:srgbClr val="78BE20"/>
            </a:solidFill>
            <a:ln>
              <a:noFill/>
            </a:ln>
          </p:spPr>
        </p:sp>
        <p:sp>
          <p:nvSpPr>
            <p:cNvPr id="334" name="Google Shape;334;g3815bd56a41_0_0"/>
            <p:cNvSpPr txBox="1"/>
            <p:nvPr/>
          </p:nvSpPr>
          <p:spPr>
            <a:xfrm>
              <a:off x="0" y="-38100"/>
              <a:ext cx="49659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5" name="Google Shape;335;g3815bd56a41_0_0"/>
          <p:cNvGrpSpPr/>
          <p:nvPr/>
        </p:nvGrpSpPr>
        <p:grpSpPr>
          <a:xfrm>
            <a:off x="17746200" y="329062"/>
            <a:ext cx="240995" cy="240995"/>
            <a:chOff x="0" y="0"/>
            <a:chExt cx="812800" cy="812800"/>
          </a:xfrm>
        </p:grpSpPr>
        <p:sp>
          <p:nvSpPr>
            <p:cNvPr id="336" name="Google Shape;336;g3815bd56a41_0_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g3815bd56a41_0_0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8" name="Google Shape;338;g3815bd56a41_0_0"/>
          <p:cNvGrpSpPr/>
          <p:nvPr/>
        </p:nvGrpSpPr>
        <p:grpSpPr>
          <a:xfrm>
            <a:off x="17259300" y="329062"/>
            <a:ext cx="240995" cy="240995"/>
            <a:chOff x="0" y="0"/>
            <a:chExt cx="812800" cy="812800"/>
          </a:xfrm>
        </p:grpSpPr>
        <p:sp>
          <p:nvSpPr>
            <p:cNvPr id="339" name="Google Shape;339;g3815bd56a41_0_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g3815bd56a41_0_0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1" name="Google Shape;341;g3815bd56a41_0_0"/>
          <p:cNvSpPr/>
          <p:nvPr/>
        </p:nvSpPr>
        <p:spPr>
          <a:xfrm>
            <a:off x="8123766" y="1473875"/>
            <a:ext cx="9169471" cy="8229600"/>
          </a:xfrm>
          <a:custGeom>
            <a:rect b="b" l="l" r="r" t="t"/>
            <a:pathLst>
              <a:path extrusionOk="0" h="8229600" w="9169471">
                <a:moveTo>
                  <a:pt x="0" y="0"/>
                </a:moveTo>
                <a:lnTo>
                  <a:pt x="9169471" y="0"/>
                </a:lnTo>
                <a:lnTo>
                  <a:pt x="91694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2" name="Google Shape;342;g3815bd56a41_0_0"/>
          <p:cNvGrpSpPr/>
          <p:nvPr/>
        </p:nvGrpSpPr>
        <p:grpSpPr>
          <a:xfrm>
            <a:off x="16770675" y="329062"/>
            <a:ext cx="240995" cy="240995"/>
            <a:chOff x="0" y="0"/>
            <a:chExt cx="812800" cy="812800"/>
          </a:xfrm>
        </p:grpSpPr>
        <p:sp>
          <p:nvSpPr>
            <p:cNvPr id="343" name="Google Shape;343;g3815bd56a41_0_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197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g3815bd56a41_0_0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g3815bd56a41_0_0"/>
          <p:cNvSpPr txBox="1"/>
          <p:nvPr/>
        </p:nvSpPr>
        <p:spPr>
          <a:xfrm>
            <a:off x="9244518" y="5043842"/>
            <a:ext cx="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g3815bd56a41_0_0"/>
          <p:cNvSpPr txBox="1"/>
          <p:nvPr/>
        </p:nvSpPr>
        <p:spPr>
          <a:xfrm>
            <a:off x="302474" y="2957053"/>
            <a:ext cx="7821300" cy="23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399" u="none" cap="none" strike="noStrike">
                <a:solidFill>
                  <a:srgbClr val="FFFFFF"/>
                </a:solidFill>
                <a:latin typeface="GFS Didot"/>
                <a:ea typeface="GFS Didot"/>
                <a:cs typeface="GFS Didot"/>
                <a:sym typeface="GFS Didot"/>
              </a:rPr>
              <a:t>Stage :</a:t>
            </a:r>
            <a:endParaRPr/>
          </a:p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399" u="none" cap="none" strike="noStrike">
                <a:solidFill>
                  <a:srgbClr val="FFFFFF"/>
                </a:solidFill>
                <a:latin typeface="GFS Didot"/>
                <a:ea typeface="GFS Didot"/>
                <a:cs typeface="GFS Didot"/>
                <a:sym typeface="GFS Didot"/>
              </a:rPr>
              <a:t>Théo El Khoury</a:t>
            </a:r>
            <a:endParaRPr/>
          </a:p>
        </p:txBody>
      </p:sp>
      <p:sp>
        <p:nvSpPr>
          <p:cNvPr id="347" name="Google Shape;347;g3815bd56a41_0_0"/>
          <p:cNvSpPr txBox="1"/>
          <p:nvPr/>
        </p:nvSpPr>
        <p:spPr>
          <a:xfrm>
            <a:off x="2381629" y="7112377"/>
            <a:ext cx="3663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FFFFFF"/>
                </a:solidFill>
              </a:rPr>
              <a:t>Merci :)</a:t>
            </a:r>
            <a:endParaRPr/>
          </a:p>
        </p:txBody>
      </p:sp>
      <p:pic>
        <p:nvPicPr>
          <p:cNvPr id="348" name="Google Shape;348;g3815bd56a41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55100" y="2464475"/>
            <a:ext cx="7200900" cy="624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